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6" r:id="rId6"/>
    <p:sldId id="264" r:id="rId7"/>
    <p:sldId id="267" r:id="rId8"/>
    <p:sldId id="265" r:id="rId9"/>
    <p:sldId id="261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73"/>
  </p:normalViewPr>
  <p:slideViewPr>
    <p:cSldViewPr snapToGrid="0">
      <p:cViewPr varScale="1">
        <p:scale>
          <a:sx n="128" d="100"/>
          <a:sy n="128" d="100"/>
        </p:scale>
        <p:origin x="1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438C5-7033-1CD7-EC08-BC3192C63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A01A09-89AF-DEF9-0224-630A5A541D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D47F1-EE7C-B377-A542-6D0AD2479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FEC5-C2D9-5941-83BB-DFEAFBD08295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7BFA7F-A680-9868-774E-FEE102EF2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49919-BCC9-C11C-9783-8823A40F3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E0888-670B-1D44-838B-E1A653570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571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E85B6-9071-EC30-7D3C-6995CB6C9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D28F53-B751-B985-997F-686C9A80A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B68638-733D-D9D5-8B32-4D237EEEE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FEC5-C2D9-5941-83BB-DFEAFBD08295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3074A-F74C-8A85-DD7E-B8E217F52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A574D-AE5A-00E6-C6B9-EE521750D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E0888-670B-1D44-838B-E1A653570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507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DC18DD-53E3-7E42-8827-4FAEE6512E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D24FA0-8C6F-61B1-FFB8-0EA9FDA1AB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CB8FD-1AB2-ACA4-DD21-F698E755F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FEC5-C2D9-5941-83BB-DFEAFBD08295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2E137-1D19-0D13-3743-DD8B3B81B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7354B-1211-1ECA-8FB1-27FB0CAF0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E0888-670B-1D44-838B-E1A653570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428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79552-17E2-D62E-C3FD-0020A1F31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919D5-9221-F399-C3A7-F19FC885F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1979D-051A-6023-72F3-18CFC9FA1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FEC5-C2D9-5941-83BB-DFEAFBD08295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BF577-2999-7C51-9128-26592EE66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9DAB7-814C-82EF-3D1A-F89CEE774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E0888-670B-1D44-838B-E1A653570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18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FAC11-A330-153C-A547-61CDE3B11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1DE7DC-684D-0E10-4830-2469E1F05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A3BAF-8927-F5E5-A307-A10681372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FEC5-C2D9-5941-83BB-DFEAFBD08295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3341F-C753-7214-53B0-2F88BD6F2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20FAC-9715-27D6-E91B-D10B57438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E0888-670B-1D44-838B-E1A653570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198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96F05-AB2F-A967-5521-B157BA911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98657-7EE7-509F-44FB-B60406026F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3FE962-A3FF-D071-ED39-B53E079B1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287F0-64F0-BA60-321B-E199666B5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FEC5-C2D9-5941-83BB-DFEAFBD08295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9E0256-4A28-BC0D-8C62-7FDDCBD27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1FD4A9-5EC0-F355-3CA4-3762BB92C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E0888-670B-1D44-838B-E1A653570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859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3ED14-5588-6DBD-A407-4B48E1DD0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82B97-BBCE-DDC1-147A-B86E969E1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40615-A05D-4CC6-1A42-C4CA8EEB0C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67C2E1-E253-1084-27CD-DFA7DC7268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90CE21-E16F-B176-CA25-476F4ECF5E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EBF2-4A31-936A-28DD-AEC3C3A6F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FEC5-C2D9-5941-83BB-DFEAFBD08295}" type="datetimeFigureOut">
              <a:rPr lang="en-US" smtClean="0"/>
              <a:t>11/2/23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F4804D-F236-D76B-62F3-29BDEF7B0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ACDDE2-E024-652B-9CFA-38F6249B6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E0888-670B-1D44-838B-E1A653570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998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1C1BA-AE2D-B5A0-A8FE-3B0EBBE7E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3D6859-C29A-DB7E-CC1E-CF89B570D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FEC5-C2D9-5941-83BB-DFEAFBD08295}" type="datetimeFigureOut">
              <a:rPr lang="en-US" smtClean="0"/>
              <a:t>11/2/23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C1021E-C2A9-F8E1-C103-CF7714385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44158D-64D6-E8CB-A70E-6996B1BA4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E0888-670B-1D44-838B-E1A653570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166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47E1EA-0385-54E2-1483-EF8AB906B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FEC5-C2D9-5941-83BB-DFEAFBD08295}" type="datetimeFigureOut">
              <a:rPr lang="en-US" smtClean="0"/>
              <a:t>11/2/23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2E318B-7CD8-FDEA-027D-708CC1264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4A977E-060F-2051-2010-88DC491D7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E0888-670B-1D44-838B-E1A653570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5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4CE0-2652-20C3-117E-524D14CF7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7D26A-6DEB-2D23-CDF3-D0B1CAC0F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CA4253-6DD0-0606-94DC-7AD0260DC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316CE8-3B32-839F-226B-1B667B393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FEC5-C2D9-5941-83BB-DFEAFBD08295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40EA23-9C5C-62F8-83EB-F54890AB4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6024B-4619-E2C9-7410-B3B5931A3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E0888-670B-1D44-838B-E1A653570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434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240B7-FD2F-5C08-DF58-609B996B3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53A3AA-9B74-22AE-1A9A-9DD45D30B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46B198-AC9A-24EE-607D-C8F1BD593D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916541-0417-33C8-5F3C-C6E58B309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FEC5-C2D9-5941-83BB-DFEAFBD08295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2CAE74-639D-7D4B-7BCB-B0A7A1951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D9A010-295D-7498-8383-C04338888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E0888-670B-1D44-838B-E1A653570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891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A78292-B309-5544-B6E5-D934103ED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5A899-8AA4-987F-D0B9-5F4E43506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1030B-6630-EB0C-67DE-5033AA75CC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22FEC5-C2D9-5941-83BB-DFEAFBD08295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5E530-A07A-86CC-1DD2-AC15E27D0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7F3A0-9D20-496C-7EFA-46179EC82C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2E0888-670B-1D44-838B-E1A653570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73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FD78D-FDB7-CCE2-20B3-758317BE89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Mid-Semester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6F326C-A4EE-2E26-DB61-C279559F83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559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7D7B6-1BF7-997C-CCD3-CCB8B834C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Tangents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D9E32-61E3-3055-06BD-A51E620C3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37043" cy="4351338"/>
          </a:xfrm>
        </p:spPr>
        <p:txBody>
          <a:bodyPr/>
          <a:lstStyle/>
          <a:p>
            <a:r>
              <a:rPr lang="en-US" i="1" dirty="0" err="1"/>
              <a:t>Osphranticum</a:t>
            </a:r>
            <a:r>
              <a:rPr lang="en-US" dirty="0"/>
              <a:t> - First observation in Lake Champlain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AC3144-F6B4-C885-074A-84E452E85C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27" t="25354" r="8611"/>
          <a:stretch/>
        </p:blipFill>
        <p:spPr>
          <a:xfrm>
            <a:off x="6096000" y="161113"/>
            <a:ext cx="6031201" cy="6535773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AFF4BE7D-EC40-FDA0-CAF7-27AE92922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03" y="3106945"/>
            <a:ext cx="4837043" cy="338593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45212F-DE38-A67F-F4C2-93DDA879A0CC}"/>
              </a:ext>
            </a:extLst>
          </p:cNvPr>
          <p:cNvCxnSpPr/>
          <p:nvPr/>
        </p:nvCxnSpPr>
        <p:spPr>
          <a:xfrm flipH="1">
            <a:off x="2283263" y="3433967"/>
            <a:ext cx="655983" cy="34786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4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3A67-4B79-3EA0-D4D2-152A28BD2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B3A37-D0C5-B65D-A782-54A4FCB70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43530" cy="4667250"/>
          </a:xfrm>
        </p:spPr>
        <p:txBody>
          <a:bodyPr/>
          <a:lstStyle/>
          <a:p>
            <a:r>
              <a:rPr lang="en-US" i="1" dirty="0" err="1"/>
              <a:t>Osphranticum</a:t>
            </a:r>
            <a:r>
              <a:rPr lang="en-US" i="1" dirty="0"/>
              <a:t> </a:t>
            </a:r>
            <a:r>
              <a:rPr lang="en-US" dirty="0"/>
              <a:t>note (molecular data, range synthesis, etc.)</a:t>
            </a:r>
          </a:p>
          <a:p>
            <a:r>
              <a:rPr lang="en-US" dirty="0"/>
              <a:t>Egg size data from images </a:t>
            </a:r>
          </a:p>
          <a:p>
            <a:r>
              <a:rPr lang="en-US" dirty="0"/>
              <a:t>‘Infected’ and ‘Producing eggs’ status from images </a:t>
            </a:r>
          </a:p>
          <a:p>
            <a:r>
              <a:rPr lang="en-US" dirty="0"/>
              <a:t>Salinity stress</a:t>
            </a:r>
          </a:p>
          <a:p>
            <a:r>
              <a:rPr lang="en-US" dirty="0"/>
              <a:t>Interactive dashboard</a:t>
            </a:r>
          </a:p>
          <a:p>
            <a:endParaRPr lang="en-US" dirty="0"/>
          </a:p>
          <a:p>
            <a:r>
              <a:rPr lang="en-US" dirty="0"/>
              <a:t>Your ideas!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B9FD07-A2F6-0E98-2A47-EB81B0A511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23" t="11140" r="27153" b="23558"/>
          <a:stretch/>
        </p:blipFill>
        <p:spPr>
          <a:xfrm>
            <a:off x="9894347" y="3896940"/>
            <a:ext cx="1999479" cy="25959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531BC4-E301-D2C4-B3FE-020EB8AE43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06" t="29003" r="34356" b="1"/>
          <a:stretch/>
        </p:blipFill>
        <p:spPr>
          <a:xfrm rot="10800000">
            <a:off x="8284817" y="398226"/>
            <a:ext cx="2912994" cy="28971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030F7F-2F16-D711-E25F-723325490B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279" t="31998" r="39453" b="37449"/>
          <a:stretch/>
        </p:blipFill>
        <p:spPr>
          <a:xfrm>
            <a:off x="9201977" y="3635058"/>
            <a:ext cx="1620080" cy="10833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D81410-5A7A-8CFF-7834-CC4E70F1A1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330" t="17646" r="30350" b="24638"/>
          <a:stretch/>
        </p:blipFill>
        <p:spPr>
          <a:xfrm rot="5400000">
            <a:off x="10545335" y="-254080"/>
            <a:ext cx="1149793" cy="196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0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E52D-389B-9E61-8F8B-5DABC3B26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F5DB5-EA2A-081A-17BB-A13787AB7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 species (6 Calanoids, 1 </a:t>
            </a:r>
            <a:r>
              <a:rPr lang="en-US" dirty="0" err="1"/>
              <a:t>Cladoceran</a:t>
            </a:r>
            <a:r>
              <a:rPr lang="en-US" dirty="0"/>
              <a:t>)</a:t>
            </a:r>
          </a:p>
          <a:p>
            <a:r>
              <a:rPr lang="en-US" dirty="0"/>
              <a:t>21 collections </a:t>
            </a:r>
          </a:p>
          <a:p>
            <a:r>
              <a:rPr lang="en-US" dirty="0"/>
              <a:t>514 thermal limits (not including today or tomorrow’s data!)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0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11824-A7F6-BEC9-E16E-69BCB2706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limits vs. time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57D9AA-94AB-C0E6-9BD7-1C2D3518F8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825625"/>
            <a:ext cx="8702676" cy="4351338"/>
          </a:xfrm>
        </p:spPr>
      </p:pic>
    </p:spTree>
    <p:extLst>
      <p:ext uri="{BB962C8B-B14F-4D97-AF65-F5344CB8AC3E}">
        <p14:creationId xmlns:p14="http://schemas.microsoft.com/office/powerpoint/2010/main" val="2872666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414A8-D16D-4C69-8E9C-48D5255BB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traits vs. time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C8D7BD-F611-6AAE-04ED-03225DCB5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825625"/>
            <a:ext cx="8702676" cy="4351338"/>
          </a:xfrm>
        </p:spPr>
      </p:pic>
    </p:spTree>
    <p:extLst>
      <p:ext uri="{BB962C8B-B14F-4D97-AF65-F5344CB8AC3E}">
        <p14:creationId xmlns:p14="http://schemas.microsoft.com/office/powerpoint/2010/main" val="1310140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283E6-97D6-78E6-B2DC-5F28B8B92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traits vs. time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890B20-0FD8-6CAF-3CB6-09157C5C1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00200"/>
            <a:ext cx="10515599" cy="5257800"/>
          </a:xfrm>
        </p:spPr>
      </p:pic>
    </p:spTree>
    <p:extLst>
      <p:ext uri="{BB962C8B-B14F-4D97-AF65-F5344CB8AC3E}">
        <p14:creationId xmlns:p14="http://schemas.microsoft.com/office/powerpoint/2010/main" val="1970598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C92CC-D24E-B89A-B0F0-359D647C4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correlations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A43874-F1A5-EAE7-0AE4-BECDFD0D5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0452" y="1317522"/>
            <a:ext cx="8011095" cy="5340730"/>
          </a:xfrm>
        </p:spPr>
      </p:pic>
    </p:spTree>
    <p:extLst>
      <p:ext uri="{BB962C8B-B14F-4D97-AF65-F5344CB8AC3E}">
        <p14:creationId xmlns:p14="http://schemas.microsoft.com/office/powerpoint/2010/main" val="2307835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6D1DF-9181-0ED5-1A2E-8265CA524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072"/>
            <a:ext cx="10515600" cy="1325563"/>
          </a:xfrm>
        </p:spPr>
        <p:txBody>
          <a:bodyPr/>
          <a:lstStyle/>
          <a:p>
            <a:r>
              <a:rPr lang="en-US" dirty="0"/>
              <a:t>Acclimation response ratios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0F3643-ABB9-94B7-81BE-A0D7E0DDF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281" y="1807151"/>
            <a:ext cx="9371448" cy="4685724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F0DC03-FC3B-D8AD-3569-43795657C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8801" y="97019"/>
            <a:ext cx="2822944" cy="3429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008B99-C9DD-6B59-ED94-CDA07FF80E9B}"/>
              </a:ext>
            </a:extLst>
          </p:cNvPr>
          <p:cNvSpPr/>
          <p:nvPr/>
        </p:nvSpPr>
        <p:spPr>
          <a:xfrm>
            <a:off x="10764078" y="1620078"/>
            <a:ext cx="755374" cy="844826"/>
          </a:xfrm>
          <a:prstGeom prst="rect">
            <a:avLst/>
          </a:prstGeom>
          <a:solidFill>
            <a:srgbClr val="DEEBF7">
              <a:alpha val="61176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6E9D97-DEA1-B7B9-254A-F2CC5620AAED}"/>
              </a:ext>
            </a:extLst>
          </p:cNvPr>
          <p:cNvSpPr/>
          <p:nvPr/>
        </p:nvSpPr>
        <p:spPr>
          <a:xfrm>
            <a:off x="9088801" y="97019"/>
            <a:ext cx="373251" cy="2681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6B35E-77B9-74A2-BA24-BC764A4A4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predictor variables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EE0ABD-2E5A-59E5-41A6-6FDDC08066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8964" y="1637368"/>
            <a:ext cx="8314072" cy="4988443"/>
          </a:xfrm>
        </p:spPr>
      </p:pic>
    </p:spTree>
    <p:extLst>
      <p:ext uri="{BB962C8B-B14F-4D97-AF65-F5344CB8AC3E}">
        <p14:creationId xmlns:p14="http://schemas.microsoft.com/office/powerpoint/2010/main" val="1848187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D6631-7EB3-379E-554F-67AFF19E4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Inter-trait correlations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48B947-11A1-C0A7-4BC5-73650CE9E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612" y="1690688"/>
            <a:ext cx="6873988" cy="481179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E12E3B-D981-5EF4-BB19-28A2C4791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520" y="84909"/>
            <a:ext cx="4896867" cy="32645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DD2366-46FC-2AD8-00A4-B7CF21265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2520" y="3429000"/>
            <a:ext cx="4896867" cy="342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72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96</Words>
  <Application>Microsoft Macintosh PowerPoint</Application>
  <PresentationFormat>Widescreen</PresentationFormat>
  <Paragraphs>22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Mid-Semester Update</vt:lpstr>
      <vt:lpstr>Data set summary</vt:lpstr>
      <vt:lpstr>Thermal limits vs. time</vt:lpstr>
      <vt:lpstr>Other traits vs. time</vt:lpstr>
      <vt:lpstr>Other traits vs. time</vt:lpstr>
      <vt:lpstr>Temperature correlations</vt:lpstr>
      <vt:lpstr>Acclimation response ratios</vt:lpstr>
      <vt:lpstr>Other predictor variables </vt:lpstr>
      <vt:lpstr>Inter-trait correlations</vt:lpstr>
      <vt:lpstr>Tangents 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Mid-Semester Update</dc:title>
  <dc:creator>Sasaki, Matthew</dc:creator>
  <cp:lastModifiedBy>Sasaki, Matthew</cp:lastModifiedBy>
  <cp:revision>22</cp:revision>
  <dcterms:created xsi:type="dcterms:W3CDTF">2023-11-01T19:46:01Z</dcterms:created>
  <dcterms:modified xsi:type="dcterms:W3CDTF">2023-11-02T21:33:49Z</dcterms:modified>
</cp:coreProperties>
</file>